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25" d="100"/>
          <a:sy n="12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50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4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748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302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246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20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825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650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9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01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92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97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94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32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58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49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10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A6E13-2998-B843-BA09-A4ECF44355A7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12C24-FF95-D748-AA50-1DD56357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796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2BA956-5483-174A-8E3C-9BDE097E38D0}"/>
              </a:ext>
            </a:extLst>
          </p:cNvPr>
          <p:cNvSpPr/>
          <p:nvPr/>
        </p:nvSpPr>
        <p:spPr>
          <a:xfrm>
            <a:off x="250218" y="2063095"/>
            <a:ext cx="73431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Démarche de l’utilisation</a:t>
            </a:r>
          </a:p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</a:t>
            </a:r>
            <a:r>
              <a:rPr lang="fr-FR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Draw.io</a:t>
            </a:r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en images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2034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AC1F18-F32B-EA4E-9341-15EC9FF6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40" y="1584960"/>
            <a:ext cx="10592619" cy="41046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537B171-6504-F34A-9864-58959F9CC4E4}"/>
              </a:ext>
            </a:extLst>
          </p:cNvPr>
          <p:cNvSpPr txBox="1"/>
          <p:nvPr/>
        </p:nvSpPr>
        <p:spPr>
          <a:xfrm>
            <a:off x="1402080" y="457200"/>
            <a:ext cx="957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DRAW.IO – Lorsque votre organigramme est terminé, suivez les étapes suivantes…</a:t>
            </a:r>
          </a:p>
        </p:txBody>
      </p:sp>
    </p:spTree>
    <p:extLst>
      <p:ext uri="{BB962C8B-B14F-4D97-AF65-F5344CB8AC3E}">
        <p14:creationId xmlns:p14="http://schemas.microsoft.com/office/powerpoint/2010/main" val="389652391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57B0CFB-DDAA-214F-8206-9BE12340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64" y="1596796"/>
            <a:ext cx="9011176" cy="488360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CC2488F-A9D4-9246-9B3C-8C66DBF6C806}"/>
              </a:ext>
            </a:extLst>
          </p:cNvPr>
          <p:cNvSpPr txBox="1"/>
          <p:nvPr/>
        </p:nvSpPr>
        <p:spPr>
          <a:xfrm>
            <a:off x="1402080" y="457200"/>
            <a:ext cx="957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fois fini votre organigramme, cliquez sur FILE (Fichier)…</a:t>
            </a:r>
          </a:p>
        </p:txBody>
      </p:sp>
    </p:spTree>
    <p:extLst>
      <p:ext uri="{BB962C8B-B14F-4D97-AF65-F5344CB8AC3E}">
        <p14:creationId xmlns:p14="http://schemas.microsoft.com/office/powerpoint/2010/main" val="65967425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716247-80D6-284C-8256-1EE3AFAAE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208520"/>
            <a:ext cx="9194800" cy="526319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DCF9BB8-0192-AB41-B558-C7757A4F33B4}"/>
              </a:ext>
            </a:extLst>
          </p:cNvPr>
          <p:cNvSpPr txBox="1"/>
          <p:nvPr/>
        </p:nvSpPr>
        <p:spPr>
          <a:xfrm>
            <a:off x="1381760" y="457200"/>
            <a:ext cx="957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Puis sur « Export as » (exporter comme un fichier)…</a:t>
            </a:r>
          </a:p>
        </p:txBody>
      </p:sp>
    </p:spTree>
    <p:extLst>
      <p:ext uri="{BB962C8B-B14F-4D97-AF65-F5344CB8AC3E}">
        <p14:creationId xmlns:p14="http://schemas.microsoft.com/office/powerpoint/2010/main" val="23077835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4F0E51-428A-8D41-842C-ED0EE69BA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40" y="1308554"/>
            <a:ext cx="8890240" cy="510240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44EF14D-7337-1C46-B0A8-424E28C768EC}"/>
              </a:ext>
            </a:extLst>
          </p:cNvPr>
          <p:cNvSpPr txBox="1"/>
          <p:nvPr/>
        </p:nvSpPr>
        <p:spPr>
          <a:xfrm>
            <a:off x="1402080" y="457200"/>
            <a:ext cx="957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Choisir le format « JPEG » (Joint </a:t>
            </a:r>
            <a:r>
              <a:rPr lang="fr-FR" dirty="0" err="1"/>
              <a:t>Photographic</a:t>
            </a:r>
            <a:r>
              <a:rPr lang="fr-FR" dirty="0"/>
              <a:t> Experts Group), format de compression graphique le plus optimisé pour un rendu convenable…</a:t>
            </a:r>
          </a:p>
        </p:txBody>
      </p:sp>
    </p:spTree>
    <p:extLst>
      <p:ext uri="{BB962C8B-B14F-4D97-AF65-F5344CB8AC3E}">
        <p14:creationId xmlns:p14="http://schemas.microsoft.com/office/powerpoint/2010/main" val="246502733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10EB8-189C-BA42-AD74-3FB0D340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559" y="1056640"/>
            <a:ext cx="5470411" cy="501990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9685DE-2C1E-5848-92BB-9EEB490A1971}"/>
              </a:ext>
            </a:extLst>
          </p:cNvPr>
          <p:cNvSpPr txBox="1"/>
          <p:nvPr/>
        </p:nvSpPr>
        <p:spPr>
          <a:xfrm>
            <a:off x="843280" y="2373334"/>
            <a:ext cx="2865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Cette fenêtre te permet le cas échéant de modifier des information de présentation de cette image.</a:t>
            </a:r>
          </a:p>
          <a:p>
            <a:endParaRPr lang="fr-FR" dirty="0"/>
          </a:p>
          <a:p>
            <a:r>
              <a:rPr lang="fr-FR" dirty="0"/>
              <a:t>Je te conseil de laisser ainsi et de cliquer sur « Export »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6993715-9EE2-2D4D-929B-7303BF0134A1}"/>
              </a:ext>
            </a:extLst>
          </p:cNvPr>
          <p:cNvSpPr/>
          <p:nvPr/>
        </p:nvSpPr>
        <p:spPr>
          <a:xfrm>
            <a:off x="7985760" y="3967779"/>
            <a:ext cx="822960" cy="87376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D6971D1-7354-5443-83C7-E7DAE7EC9276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3545840" y="4246880"/>
            <a:ext cx="4439920" cy="157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76424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91BC0D-C21A-7D4E-8F50-CAF76CA2D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0" t="18947" r="16557" b="22840"/>
          <a:stretch/>
        </p:blipFill>
        <p:spPr>
          <a:xfrm>
            <a:off x="2976879" y="1645920"/>
            <a:ext cx="3261361" cy="33426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3B8B5C-8B8D-564C-9A34-CF211ED95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26" t="23153" r="7565" b="3352"/>
          <a:stretch/>
        </p:blipFill>
        <p:spPr>
          <a:xfrm>
            <a:off x="6807201" y="1207869"/>
            <a:ext cx="4328161" cy="418592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596F0A6-8D2D-5247-8754-EDCB4703EEE4}"/>
              </a:ext>
            </a:extLst>
          </p:cNvPr>
          <p:cNvSpPr txBox="1"/>
          <p:nvPr/>
        </p:nvSpPr>
        <p:spPr>
          <a:xfrm>
            <a:off x="1544319" y="577949"/>
            <a:ext cx="286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 le nom que tu veux donner à ton image.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9365E9-C495-0E4C-822D-A23FC330FB02}"/>
              </a:ext>
            </a:extLst>
          </p:cNvPr>
          <p:cNvSpPr txBox="1"/>
          <p:nvPr/>
        </p:nvSpPr>
        <p:spPr>
          <a:xfrm>
            <a:off x="1544318" y="5312509"/>
            <a:ext cx="514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 clique sur le symbole du disque dur « </a:t>
            </a:r>
            <a:r>
              <a:rPr lang="fr-FR" dirty="0" err="1"/>
              <a:t>Device</a:t>
            </a:r>
            <a:r>
              <a:rPr lang="fr-FR" dirty="0"/>
              <a:t> » (appareil), pour choisir l’endroit de ta sauvegarde sur ton ordinateur, pour pouvoir l’insérer ensuite dans ton document texte…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B3B1D13-DC29-BA45-A793-0D29AE2869D8}"/>
              </a:ext>
            </a:extLst>
          </p:cNvPr>
          <p:cNvSpPr/>
          <p:nvPr/>
        </p:nvSpPr>
        <p:spPr>
          <a:xfrm>
            <a:off x="7792720" y="1808480"/>
            <a:ext cx="1579881" cy="53848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E22B7B0-D112-1C47-868A-6BF787AF5DBD}"/>
              </a:ext>
            </a:extLst>
          </p:cNvPr>
          <p:cNvCxnSpPr>
            <a:cxnSpLocks/>
          </p:cNvCxnSpPr>
          <p:nvPr/>
        </p:nvCxnSpPr>
        <p:spPr>
          <a:xfrm>
            <a:off x="3738880" y="1087120"/>
            <a:ext cx="4003040" cy="1056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2EACEEC9-C853-074D-8C77-4D5BEE96485E}"/>
              </a:ext>
            </a:extLst>
          </p:cNvPr>
          <p:cNvSpPr/>
          <p:nvPr/>
        </p:nvSpPr>
        <p:spPr>
          <a:xfrm>
            <a:off x="9306561" y="3331894"/>
            <a:ext cx="792479" cy="77274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B9BEC39-1A00-754F-9029-D727A963AFA6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238240" y="3718267"/>
            <a:ext cx="3068321" cy="17962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160299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{C7B6E984-A2FC-C844-8EE3-D0A9E9BA33AB}tf10001122</Template>
  <TotalTime>4</TotalTime>
  <Words>91</Words>
  <Application>Microsoft Macintosh PowerPoint</Application>
  <PresentationFormat>Grand écran</PresentationFormat>
  <Paragraphs>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Circuit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1</cp:revision>
  <dcterms:created xsi:type="dcterms:W3CDTF">2020-04-20T09:13:11Z</dcterms:created>
  <dcterms:modified xsi:type="dcterms:W3CDTF">2020-04-20T09:17:52Z</dcterms:modified>
</cp:coreProperties>
</file>